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>
        <p:scale>
          <a:sx n="62" d="100"/>
          <a:sy n="62" d="100"/>
        </p:scale>
        <p:origin x="-66" y="-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ctivit&#233;%20doc%20acide%20base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5915" y="2404534"/>
            <a:ext cx="8873544" cy="1646302"/>
          </a:xfrm>
        </p:spPr>
        <p:txBody>
          <a:bodyPr/>
          <a:lstStyle/>
          <a:p>
            <a:r>
              <a:rPr lang="fr-FR" dirty="0" smtClean="0"/>
              <a:t>Evaluation par compétences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L’expérience du Lycée Eiffel de Talange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5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bilan annuel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315" y="1510458"/>
            <a:ext cx="5414592" cy="453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points positifs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motivation des élèves faibles</a:t>
            </a:r>
          </a:p>
          <a:p>
            <a:r>
              <a:rPr lang="fr-FR" dirty="0" smtClean="0"/>
              <a:t>Des élèves plus actifs</a:t>
            </a:r>
          </a:p>
          <a:p>
            <a:r>
              <a:rPr lang="fr-FR" dirty="0" smtClean="0"/>
              <a:t>Une correction rapide des activités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37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points négatifs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Beaucoup de préparation en amont</a:t>
            </a:r>
          </a:p>
          <a:p>
            <a:r>
              <a:rPr lang="fr-FR" dirty="0" smtClean="0"/>
              <a:t>Une grille compliquée (définition des compétences)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4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d’activité en terminale STI2D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Les produits d’entretien ménager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1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chacun sa méthode…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… mais une seule grille de compétence. (harmonisation des pratiques)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84" y="3473070"/>
            <a:ext cx="103060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749" y="2171137"/>
            <a:ext cx="10017208" cy="305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324648"/>
            <a:ext cx="10149837" cy="282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5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621400"/>
            <a:ext cx="10450879" cy="195892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42" y="4055704"/>
            <a:ext cx="105537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 façon de faire.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48465"/>
            <a:ext cx="8596668" cy="3880773"/>
          </a:xfrm>
        </p:spPr>
        <p:txBody>
          <a:bodyPr/>
          <a:lstStyle/>
          <a:p>
            <a:r>
              <a:rPr lang="fr-FR" dirty="0" smtClean="0"/>
              <a:t>- Une présentation unique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44" y="2189677"/>
            <a:ext cx="86487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fichier </a:t>
            </a:r>
            <a:r>
              <a:rPr lang="fr-FR" dirty="0"/>
              <a:t>E</a:t>
            </a:r>
            <a:r>
              <a:rPr lang="fr-FR" dirty="0" smtClean="0"/>
              <a:t>xcel qui reprend les compétences de l’activité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Créé à partir de la grille de M Ruppert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85" y="2612980"/>
            <a:ext cx="10283299" cy="32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 ce même fichier Excel, plusieurs onglets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263" y="2640170"/>
            <a:ext cx="9665835" cy="92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8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bilan par trimestre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compétence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368" y="2768958"/>
            <a:ext cx="9445907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113</Words>
  <Application>Microsoft Office PowerPoint</Application>
  <PresentationFormat>Personnalisé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Facette</vt:lpstr>
      <vt:lpstr>Evaluation par compétences</vt:lpstr>
      <vt:lpstr>A chacun sa méthode…</vt:lpstr>
      <vt:lpstr>Présentation PowerPoint</vt:lpstr>
      <vt:lpstr>Présentation PowerPoint</vt:lpstr>
      <vt:lpstr>Présentation PowerPoint</vt:lpstr>
      <vt:lpstr>Ma façon de faire.</vt:lpstr>
      <vt:lpstr>Un fichier Excel qui reprend les compétences de l’activité </vt:lpstr>
      <vt:lpstr>Sur ce même fichier Excel, plusieurs onglets</vt:lpstr>
      <vt:lpstr>Un bilan par trimestre</vt:lpstr>
      <vt:lpstr>Un bilan annuel</vt:lpstr>
      <vt:lpstr>Les points positifs</vt:lpstr>
      <vt:lpstr>Les points négatifs</vt:lpstr>
      <vt:lpstr>Exemple d’activité en terminale STI2D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par compétences</dc:title>
  <dc:creator>Christelle Carpentieri</dc:creator>
  <cp:lastModifiedBy>L.A</cp:lastModifiedBy>
  <cp:revision>6</cp:revision>
  <dcterms:created xsi:type="dcterms:W3CDTF">2014-12-07T13:51:09Z</dcterms:created>
  <dcterms:modified xsi:type="dcterms:W3CDTF">2014-12-15T14:29:26Z</dcterms:modified>
</cp:coreProperties>
</file>